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 varScale="1">
        <p:scale>
          <a:sx n="46" d="100"/>
          <a:sy n="46" d="100"/>
        </p:scale>
        <p:origin x="-936" y="-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美洲華語第一冊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第八單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元故事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48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小狗的早飯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69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eishing\Desktop\美洲華語\美洲繪本\picture\L1-8\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-1"/>
            <a:ext cx="6858000" cy="5404649"/>
          </a:xfrm>
          <a:prstGeom prst="rect">
            <a:avLst/>
          </a:prstGeom>
          <a:noFill/>
        </p:spPr>
      </p:pic>
      <p:pic>
        <p:nvPicPr>
          <p:cNvPr id="25603" name="Picture 3" descr="C:\Users\Meishing\Dropbox\meizhouhuayu\pics\15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6477000"/>
            <a:ext cx="688437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ishing\Desktop\美洲華語\美洲繪本\picture\L1-8\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495958"/>
          </a:xfrm>
          <a:prstGeom prst="rect">
            <a:avLst/>
          </a:prstGeom>
          <a:noFill/>
        </p:spPr>
      </p:pic>
      <p:pic>
        <p:nvPicPr>
          <p:cNvPr id="26627" name="Picture 3" descr="C:\Users\Meishing\Dropbox\meizhouhuayu\pics\15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34000"/>
            <a:ext cx="6858000" cy="38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eishing\Desktop\美洲華語\美洲繪本\picture\L1-8\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371187"/>
          </a:xfrm>
          <a:prstGeom prst="rect">
            <a:avLst/>
          </a:prstGeom>
          <a:noFill/>
        </p:spPr>
      </p:pic>
      <p:pic>
        <p:nvPicPr>
          <p:cNvPr id="27651" name="Picture 3" descr="C:\Users\Meishing\Dropbox\meizhouhuayu\pics\15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334000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eishing\Desktop\美洲華語\美洲繪本\picture\L1-8\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297433"/>
          </a:xfrm>
          <a:prstGeom prst="rect">
            <a:avLst/>
          </a:prstGeom>
          <a:noFill/>
        </p:spPr>
      </p:pic>
      <p:pic>
        <p:nvPicPr>
          <p:cNvPr id="28675" name="Picture 3" descr="C:\Users\Meishing\Dropbox\meizhouhuayu\pics\15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257800"/>
            <a:ext cx="685074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eishing\Desktop\美洲華語\美洲繪本\picture\L1-8\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650992"/>
          </a:xfrm>
          <a:prstGeom prst="rect">
            <a:avLst/>
          </a:prstGeom>
          <a:noFill/>
        </p:spPr>
      </p:pic>
      <p:pic>
        <p:nvPicPr>
          <p:cNvPr id="29699" name="Picture 3" descr="C:\Users\Meishing\Dropbox\meizhouhuayu\pics\15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562600"/>
            <a:ext cx="6858000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eishing\Desktop\美洲華語\美洲繪本\picture\L1-8\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623193"/>
          </a:xfrm>
          <a:prstGeom prst="rect">
            <a:avLst/>
          </a:prstGeom>
          <a:noFill/>
        </p:spPr>
      </p:pic>
      <p:pic>
        <p:nvPicPr>
          <p:cNvPr id="30723" name="Picture 3" descr="C:\Users\Meishing\Dropbox\meizhouhuayu\pics\15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562600"/>
            <a:ext cx="6858000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eishing\Desktop\美洲華語\美洲繪本\picture\L1-8\7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584455"/>
          </a:xfrm>
          <a:prstGeom prst="rect">
            <a:avLst/>
          </a:prstGeom>
          <a:noFill/>
        </p:spPr>
      </p:pic>
      <p:pic>
        <p:nvPicPr>
          <p:cNvPr id="31747" name="Picture 3" descr="C:\Users\Meishing\Dropbox\meizhouhuayu\pics\15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2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ishing\Desktop\美洲華語\美洲繪本\picture\L1-8\8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6858000" cy="5623930"/>
          </a:xfrm>
          <a:prstGeom prst="rect">
            <a:avLst/>
          </a:prstGeom>
          <a:noFill/>
        </p:spPr>
      </p:pic>
      <p:pic>
        <p:nvPicPr>
          <p:cNvPr id="32771" name="Picture 3" descr="C:\Users\Meishing\Dropbox\meizhouhuayu\pics\15.8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857750"/>
            <a:ext cx="6858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42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Flow</vt:lpstr>
      <vt:lpstr>美洲華語第一冊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11</cp:revision>
  <dcterms:created xsi:type="dcterms:W3CDTF">2014-03-13T17:41:59Z</dcterms:created>
  <dcterms:modified xsi:type="dcterms:W3CDTF">2014-03-13T23:28:38Z</dcterms:modified>
</cp:coreProperties>
</file>